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27A7A-26E0-41EA-826C-A37B2C354D03}" v="2" dt="2023-10-30T21:24:05.8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1E327A7A-26E0-41EA-826C-A37B2C354D03}"/>
    <pc:docChg chg="custSel modSld">
      <pc:chgData name="Fragozo, Jose Gregorio" userId="87f65175-c48f-43b8-9d9c-b027855f7759" providerId="ADAL" clId="{1E327A7A-26E0-41EA-826C-A37B2C354D03}" dt="2023-10-30T21:24:19.091" v="156" actId="20577"/>
      <pc:docMkLst>
        <pc:docMk/>
      </pc:docMkLst>
      <pc:sldChg chg="addSp delSp modSp mod">
        <pc:chgData name="Fragozo, Jose Gregorio" userId="87f65175-c48f-43b8-9d9c-b027855f7759" providerId="ADAL" clId="{1E327A7A-26E0-41EA-826C-A37B2C354D03}" dt="2023-10-30T21:24:19.091" v="156" actId="20577"/>
        <pc:sldMkLst>
          <pc:docMk/>
          <pc:sldMk cId="762042272" sldId="280"/>
        </pc:sldMkLst>
        <pc:spChg chg="add mod">
          <ac:chgData name="Fragozo, Jose Gregorio" userId="87f65175-c48f-43b8-9d9c-b027855f7759" providerId="ADAL" clId="{1E327A7A-26E0-41EA-826C-A37B2C354D03}" dt="2023-10-30T21:24:19.091" v="156" actId="20577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1E327A7A-26E0-41EA-826C-A37B2C354D03}" dt="2023-10-30T21:22:58.968" v="4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1E327A7A-26E0-41EA-826C-A37B2C354D03}" dt="2023-10-30T21:23:44.754" v="121" actId="313"/>
          <ac:spMkLst>
            <pc:docMk/>
            <pc:sldMk cId="762042272" sldId="280"/>
            <ac:spMk id="10" creationId="{00000000-0000-0000-0000-000000000000}"/>
          </ac:spMkLst>
        </pc:spChg>
        <pc:picChg chg="add mod">
          <ac:chgData name="Fragozo, Jose Gregorio" userId="87f65175-c48f-43b8-9d9c-b027855f7759" providerId="ADAL" clId="{1E327A7A-26E0-41EA-826C-A37B2C354D03}" dt="2023-10-30T21:23:59.158" v="123" actId="1076"/>
          <ac:picMkLst>
            <pc:docMk/>
            <pc:sldMk cId="762042272" sldId="280"/>
            <ac:picMk id="2" creationId="{B41E3671-471B-E90B-551F-E52E52312FFF}"/>
          </ac:picMkLst>
        </pc:picChg>
        <pc:picChg chg="mod">
          <ac:chgData name="Fragozo, Jose Gregorio" userId="87f65175-c48f-43b8-9d9c-b027855f7759" providerId="ADAL" clId="{1E327A7A-26E0-41EA-826C-A37B2C354D03}" dt="2023-10-30T21:23:29.383" v="117" actId="1076"/>
          <ac:picMkLst>
            <pc:docMk/>
            <pc:sldMk cId="762042272" sldId="280"/>
            <ac:picMk id="3" creationId="{00000000-0000-0000-0000-000000000000}"/>
          </ac:picMkLst>
        </pc:picChg>
        <pc:picChg chg="del">
          <ac:chgData name="Fragozo, Jose Gregorio" userId="87f65175-c48f-43b8-9d9c-b027855f7759" providerId="ADAL" clId="{1E327A7A-26E0-41EA-826C-A37B2C354D03}" dt="2023-10-30T21:23:25.466" v="115" actId="478"/>
          <ac:picMkLst>
            <pc:docMk/>
            <pc:sldMk cId="762042272" sldId="280"/>
            <ac:picMk id="9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10/30/2023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DE SILLA PARA SUPERVISORES No. 449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388777" y="478193"/>
            <a:ext cx="2186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SILLA ERGONOMICA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1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81" y="1747539"/>
            <a:ext cx="1696632" cy="282407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93426" y="1228503"/>
            <a:ext cx="3043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Proxima Nova"/>
              </a:rPr>
              <a:t>Silla Oficina Ergonómica</a:t>
            </a:r>
            <a:endParaRPr lang="es-ES" b="1" i="0" dirty="0">
              <a:effectLst/>
              <a:latin typeface="Proxima Nova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41E3671-471B-E90B-551F-E52E52312F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16818" y="1884901"/>
            <a:ext cx="3149600" cy="23622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9CC06DA-CFFC-F286-3503-A472988CDD43}"/>
              </a:ext>
            </a:extLst>
          </p:cNvPr>
          <p:cNvSpPr/>
          <p:nvPr/>
        </p:nvSpPr>
        <p:spPr>
          <a:xfrm>
            <a:off x="4572000" y="1235952"/>
            <a:ext cx="3043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latin typeface="Proxima Nova"/>
              </a:rPr>
              <a:t>Silla en mal estado</a:t>
            </a:r>
            <a:endParaRPr lang="es-ES" b="1" i="0" dirty="0">
              <a:effectLst/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www.w3.org/XML/1998/namespace"/>
    <ds:schemaRef ds:uri="2f837181-161d-4fcd-981b-8c993265c1b8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94a7e62-b303-45e8-a713-70f70a0286ab"/>
    <ds:schemaRef ds:uri="http://schemas.microsoft.com/office/2006/metadata/properties"/>
  </ds:schemaRefs>
</ds:datastoreItem>
</file>

<file path=customXml/itemProps5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1319</TotalTime>
  <Words>20</Words>
  <Application>Microsoft Office PowerPoint</Application>
  <PresentationFormat>Presentación en pantalla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10" baseType="lpstr">
      <vt:lpstr>Arial</vt:lpstr>
      <vt:lpstr>Bahnschrift</vt:lpstr>
      <vt:lpstr>Calibri</vt:lpstr>
      <vt:lpstr>Lucida Grande</vt:lpstr>
      <vt:lpstr>Proxima Nova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93</cp:revision>
  <cp:lastPrinted>2015-01-07T19:56:48Z</cp:lastPrinted>
  <dcterms:created xsi:type="dcterms:W3CDTF">2015-01-19T21:53:15Z</dcterms:created>
  <dcterms:modified xsi:type="dcterms:W3CDTF">2023-10-30T21:24:22Z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